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5"/>
  </p:notesMasterIdLst>
  <p:sldIdLst>
    <p:sldId id="840" r:id="rId3"/>
    <p:sldId id="839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C3C6643B-1652-4140-8A88-81BD4758BBAB}">
          <p14:sldIdLst>
            <p14:sldId id="840"/>
            <p14:sldId id="839"/>
          </p14:sldIdLst>
        </p14:section>
        <p14:section name="默认节" id="{8F97F725-9F57-47B4-A536-9F403135A7A0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 longwood" initials="zl" lastIdx="1" clrIdx="0">
    <p:extLst>
      <p:ext uri="{19B8F6BF-5375-455C-9EA6-DF929625EA0E}">
        <p15:presenceInfo xmlns:p15="http://schemas.microsoft.com/office/powerpoint/2012/main" userId="b25b693190e17bd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1E1F"/>
    <a:srgbClr val="CBCBCB"/>
    <a:srgbClr val="2C2E2D"/>
    <a:srgbClr val="F5B44F"/>
    <a:srgbClr val="EBF38F"/>
    <a:srgbClr val="B0DFD7"/>
    <a:srgbClr val="1DB657"/>
    <a:srgbClr val="F5821F"/>
    <a:srgbClr val="E9E9EB"/>
    <a:srgbClr val="060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06" autoAdjust="0"/>
    <p:restoredTop sz="94660"/>
  </p:normalViewPr>
  <p:slideViewPr>
    <p:cSldViewPr snapToGrid="0">
      <p:cViewPr varScale="1">
        <p:scale>
          <a:sx n="68" d="100"/>
          <a:sy n="68" d="100"/>
        </p:scale>
        <p:origin x="12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95D77D-769D-4310-82A6-FF7CAD230B6F}" type="datetimeFigureOut">
              <a:rPr lang="zh-CN" altLang="en-US" smtClean="0"/>
              <a:t>2021/12/28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2953BC-39B2-423A-B103-E78AC306A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3129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32131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de-DE" altLang="en-US" sz="2400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5066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27A4C0-C8DD-4C3E-BE70-100F1E3E258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2582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9863" y="57150"/>
            <a:ext cx="1943100" cy="6038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7150"/>
            <a:ext cx="5681663" cy="6038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141F6B-D73A-4282-9CCC-19F141F4F37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971740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32131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de-DE" altLang="en-US" sz="2400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2203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FB786A-F530-4D2A-91F5-5542F620B5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24307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D2DD13-0073-4FE1-A2A7-9AB4AC3DE6F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89267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0563" y="1676400"/>
            <a:ext cx="38100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963" y="1676400"/>
            <a:ext cx="38100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0186F5-A331-43FC-A264-60544E1B33F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177457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955E70-6A01-43BC-A885-5755D19898D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05808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FD3180-A12C-442E-BE1C-FB7A0E0CF5B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323288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F2D1F2-5E97-4C06-BA80-E508FAB6783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436665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456779-B619-4C1F-9A58-922C33BD54A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6007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FB786A-F530-4D2A-91F5-5542F620B5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325194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AU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6EF461-D279-4A31-B225-DD751B47679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944054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27A4C0-C8DD-4C3E-BE70-100F1E3E258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747148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9863" y="57150"/>
            <a:ext cx="1943100" cy="6038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7150"/>
            <a:ext cx="5681663" cy="6038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141F6B-D73A-4282-9CCC-19F141F4F37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21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D2DD13-0073-4FE1-A2A7-9AB4AC3DE6F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5507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0563" y="1676400"/>
            <a:ext cx="38100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963" y="1676400"/>
            <a:ext cx="38100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0186F5-A331-43FC-A264-60544E1B33F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2574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955E70-6A01-43BC-A885-5755D19898D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02807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FD3180-A12C-442E-BE1C-FB7A0E0CF5B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6802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F2D1F2-5E97-4C06-BA80-E508FAB6783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63707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456779-B619-4C1F-9A58-922C33BD54A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6766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AU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6EF461-D279-4A31-B225-DD751B47679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653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90563" y="1676400"/>
            <a:ext cx="7772400" cy="441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Sub-Title (Arial Narrow 24 pt bold)</a:t>
            </a:r>
          </a:p>
          <a:p>
            <a:pPr lvl="1"/>
            <a:r>
              <a:rPr lang="en-US" altLang="zh-CN"/>
              <a:t>Second level (Arial Narrow 24pt bold)</a:t>
            </a:r>
          </a:p>
          <a:p>
            <a:pPr lvl="2"/>
            <a:r>
              <a:rPr lang="en-US" altLang="zh-CN"/>
              <a:t>Third level (Arial Narrow 22pt bold)</a:t>
            </a:r>
          </a:p>
          <a:p>
            <a:pPr lvl="3"/>
            <a:r>
              <a:rPr lang="en-US" altLang="zh-CN"/>
              <a:t>Fourth level (Arial Narrow 20pt bold)</a:t>
            </a:r>
          </a:p>
          <a:p>
            <a:pPr lvl="4"/>
            <a:r>
              <a:rPr lang="en-US" altLang="zh-CN"/>
              <a:t>Fifth level (Arial Narrow 18pt bold)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de-DE" altLang="en-US" sz="2400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57150"/>
            <a:ext cx="60960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Title (Arial 26 pt bold)</a:t>
            </a:r>
          </a:p>
        </p:txBody>
      </p:sp>
      <p:sp>
        <p:nvSpPr>
          <p:cNvPr id="1029" name="Line 6"/>
          <p:cNvSpPr>
            <a:spLocks noChangeShapeType="1"/>
          </p:cNvSpPr>
          <p:nvPr/>
        </p:nvSpPr>
        <p:spPr bwMode="auto">
          <a:xfrm>
            <a:off x="0" y="1143000"/>
            <a:ext cx="9144000" cy="0"/>
          </a:xfrm>
          <a:prstGeom prst="line">
            <a:avLst/>
          </a:prstGeom>
          <a:noFill/>
          <a:ln w="571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770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Times New Roman" pitchFamily="18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770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Arial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81" name="Rectangle 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770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447176C-1080-4351-9C6F-5BCE696C86E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034334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Monotype Sorts"/>
        <a:buChar char="z"/>
        <a:defRPr sz="24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sz="22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­"/>
        <a:defRPr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­"/>
        <a:defRPr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Char char="­"/>
        <a:defRPr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Char char="­"/>
        <a:defRPr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Char char="­"/>
        <a:defRPr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Char char="­"/>
        <a:defRPr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90563" y="1676400"/>
            <a:ext cx="7772400" cy="441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Sub-Title (Arial Narrow 24 pt bold)</a:t>
            </a:r>
          </a:p>
          <a:p>
            <a:pPr lvl="1"/>
            <a:r>
              <a:rPr lang="en-US" altLang="zh-CN"/>
              <a:t>Second level (Arial Narrow 24pt bold)</a:t>
            </a:r>
          </a:p>
          <a:p>
            <a:pPr lvl="2"/>
            <a:r>
              <a:rPr lang="en-US" altLang="zh-CN"/>
              <a:t>Third level (Arial Narrow 22pt bold)</a:t>
            </a:r>
          </a:p>
          <a:p>
            <a:pPr lvl="3"/>
            <a:r>
              <a:rPr lang="en-US" altLang="zh-CN"/>
              <a:t>Fourth level (Arial Narrow 20pt bold)</a:t>
            </a:r>
          </a:p>
          <a:p>
            <a:pPr lvl="4"/>
            <a:r>
              <a:rPr lang="en-US" altLang="zh-CN"/>
              <a:t>Fifth level (Arial Narrow 18pt bold)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de-DE" altLang="en-US" sz="2400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57150"/>
            <a:ext cx="60960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Title (Arial 26 pt bold)</a:t>
            </a:r>
          </a:p>
        </p:txBody>
      </p:sp>
      <p:sp>
        <p:nvSpPr>
          <p:cNvPr id="1029" name="Line 6"/>
          <p:cNvSpPr>
            <a:spLocks noChangeShapeType="1"/>
          </p:cNvSpPr>
          <p:nvPr/>
        </p:nvSpPr>
        <p:spPr bwMode="auto">
          <a:xfrm>
            <a:off x="0" y="1143000"/>
            <a:ext cx="9144000" cy="0"/>
          </a:xfrm>
          <a:prstGeom prst="line">
            <a:avLst/>
          </a:prstGeom>
          <a:noFill/>
          <a:ln w="571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770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Times New Roman" pitchFamily="18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770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Arial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81" name="Rectangle 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770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447176C-1080-4351-9C6F-5BCE696C86E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3729325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Monotype Sorts"/>
        <a:buChar char="z"/>
        <a:defRPr sz="24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sz="22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­"/>
        <a:defRPr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­"/>
        <a:defRPr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Char char="­"/>
        <a:defRPr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Char char="­"/>
        <a:defRPr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Char char="­"/>
        <a:defRPr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Char char="­"/>
        <a:defRPr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4 Stroke Engine Working Animation">
            <a:hlinkClick r:id="" action="ppaction://media"/>
            <a:extLst>
              <a:ext uri="{FF2B5EF4-FFF2-40B4-BE49-F238E27FC236}">
                <a16:creationId xmlns:a16="http://schemas.microsoft.com/office/drawing/2014/main" id="{1537171C-C36F-4C5B-A372-148CE00E3D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797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045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8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ow 4-Stroke Gasoline Engines Work! (Otto cycle)">
            <a:hlinkClick r:id="" action="ppaction://media"/>
            <a:extLst>
              <a:ext uri="{FF2B5EF4-FFF2-40B4-BE49-F238E27FC236}">
                <a16:creationId xmlns:a16="http://schemas.microsoft.com/office/drawing/2014/main" id="{01B3B880-4EBB-4BB9-B3C4-4FD143A62E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3345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1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8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与cisco合作方案">
  <a:themeElements>
    <a:clrScheme name="">
      <a:dk1>
        <a:srgbClr val="8FA0B1"/>
      </a:dk1>
      <a:lt1>
        <a:srgbClr val="FFFFFF"/>
      </a:lt1>
      <a:dk2>
        <a:srgbClr val="000078"/>
      </a:dk2>
      <a:lt2>
        <a:srgbClr val="000078"/>
      </a:lt2>
      <a:accent1>
        <a:srgbClr val="FFFFFF"/>
      </a:accent1>
      <a:accent2>
        <a:srgbClr val="FF9900"/>
      </a:accent2>
      <a:accent3>
        <a:srgbClr val="AAAABE"/>
      </a:accent3>
      <a:accent4>
        <a:srgbClr val="DADADA"/>
      </a:accent4>
      <a:accent5>
        <a:srgbClr val="FFFFFF"/>
      </a:accent5>
      <a:accent6>
        <a:srgbClr val="E78A00"/>
      </a:accent6>
      <a:hlink>
        <a:srgbClr val="3184C3"/>
      </a:hlink>
      <a:folHlink>
        <a:srgbClr val="FFFFCC"/>
      </a:folHlink>
    </a:clrScheme>
    <a:fontScheme name="与cisco合作方案">
      <a:majorFont>
        <a:latin typeface="Arial"/>
        <a:ea typeface="宋体"/>
        <a:cs typeface=""/>
      </a:majorFont>
      <a:minorFont>
        <a:latin typeface="Arial Narrow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>
            <a:solidFill>
              <a:schemeClr val="bg1"/>
            </a:solidFill>
          </a:defRPr>
        </a:defPPr>
      </a:lstStyle>
    </a:txDef>
  </a:objectDefaults>
  <a:extraClrSchemeLst>
    <a:extraClrScheme>
      <a:clrScheme name="与cisco合作方案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与cisco合作方案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8">
        <a:dk1>
          <a:srgbClr val="CCCCCC"/>
        </a:dk1>
        <a:lt1>
          <a:srgbClr val="FFFFFF"/>
        </a:lt1>
        <a:dk2>
          <a:srgbClr val="000066"/>
        </a:dk2>
        <a:lt2>
          <a:srgbClr val="000066"/>
        </a:lt2>
        <a:accent1>
          <a:srgbClr val="FFFFFF"/>
        </a:accent1>
        <a:accent2>
          <a:srgbClr val="FF9900"/>
        </a:accent2>
        <a:accent3>
          <a:srgbClr val="AAAAB8"/>
        </a:accent3>
        <a:accent4>
          <a:srgbClr val="DADADA"/>
        </a:accent4>
        <a:accent5>
          <a:srgbClr val="FFFFFF"/>
        </a:accent5>
        <a:accent6>
          <a:srgbClr val="E78A00"/>
        </a:accent6>
        <a:hlink>
          <a:srgbClr val="3399C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与cisco合作方案 9">
        <a:dk1>
          <a:srgbClr val="CCCCCC"/>
        </a:dk1>
        <a:lt1>
          <a:srgbClr val="FFFFFF"/>
        </a:lt1>
        <a:dk2>
          <a:srgbClr val="000078"/>
        </a:dk2>
        <a:lt2>
          <a:srgbClr val="000078"/>
        </a:lt2>
        <a:accent1>
          <a:srgbClr val="FFFFFF"/>
        </a:accent1>
        <a:accent2>
          <a:srgbClr val="FF9900"/>
        </a:accent2>
        <a:accent3>
          <a:srgbClr val="AAAABE"/>
        </a:accent3>
        <a:accent4>
          <a:srgbClr val="DADADA"/>
        </a:accent4>
        <a:accent5>
          <a:srgbClr val="FFFFFF"/>
        </a:accent5>
        <a:accent6>
          <a:srgbClr val="E78A00"/>
        </a:accent6>
        <a:hlink>
          <a:srgbClr val="3399CC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与cisco合作方案">
  <a:themeElements>
    <a:clrScheme name="">
      <a:dk1>
        <a:srgbClr val="8FA0B1"/>
      </a:dk1>
      <a:lt1>
        <a:srgbClr val="FFFFFF"/>
      </a:lt1>
      <a:dk2>
        <a:srgbClr val="000078"/>
      </a:dk2>
      <a:lt2>
        <a:srgbClr val="000078"/>
      </a:lt2>
      <a:accent1>
        <a:srgbClr val="FFFFFF"/>
      </a:accent1>
      <a:accent2>
        <a:srgbClr val="FF9900"/>
      </a:accent2>
      <a:accent3>
        <a:srgbClr val="AAAABE"/>
      </a:accent3>
      <a:accent4>
        <a:srgbClr val="DADADA"/>
      </a:accent4>
      <a:accent5>
        <a:srgbClr val="FFFFFF"/>
      </a:accent5>
      <a:accent6>
        <a:srgbClr val="E78A00"/>
      </a:accent6>
      <a:hlink>
        <a:srgbClr val="3184C3"/>
      </a:hlink>
      <a:folHlink>
        <a:srgbClr val="FFFFCC"/>
      </a:folHlink>
    </a:clrScheme>
    <a:fontScheme name="与cisco合作方案">
      <a:majorFont>
        <a:latin typeface="Arial"/>
        <a:ea typeface="宋体"/>
        <a:cs typeface=""/>
      </a:majorFont>
      <a:minorFont>
        <a:latin typeface="Arial Narrow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smtClean="0">
            <a:solidFill>
              <a:schemeClr val="bg1"/>
            </a:solidFill>
          </a:defRPr>
        </a:defPPr>
      </a:lstStyle>
    </a:txDef>
  </a:objectDefaults>
  <a:extraClrSchemeLst>
    <a:extraClrScheme>
      <a:clrScheme name="与cisco合作方案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与cisco合作方案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与cisco合作方案 8">
        <a:dk1>
          <a:srgbClr val="CCCCCC"/>
        </a:dk1>
        <a:lt1>
          <a:srgbClr val="FFFFFF"/>
        </a:lt1>
        <a:dk2>
          <a:srgbClr val="000066"/>
        </a:dk2>
        <a:lt2>
          <a:srgbClr val="000066"/>
        </a:lt2>
        <a:accent1>
          <a:srgbClr val="FFFFFF"/>
        </a:accent1>
        <a:accent2>
          <a:srgbClr val="FF9900"/>
        </a:accent2>
        <a:accent3>
          <a:srgbClr val="AAAAB8"/>
        </a:accent3>
        <a:accent4>
          <a:srgbClr val="DADADA"/>
        </a:accent4>
        <a:accent5>
          <a:srgbClr val="FFFFFF"/>
        </a:accent5>
        <a:accent6>
          <a:srgbClr val="E78A00"/>
        </a:accent6>
        <a:hlink>
          <a:srgbClr val="3399C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与cisco合作方案 9">
        <a:dk1>
          <a:srgbClr val="CCCCCC"/>
        </a:dk1>
        <a:lt1>
          <a:srgbClr val="FFFFFF"/>
        </a:lt1>
        <a:dk2>
          <a:srgbClr val="000078"/>
        </a:dk2>
        <a:lt2>
          <a:srgbClr val="000078"/>
        </a:lt2>
        <a:accent1>
          <a:srgbClr val="FFFFFF"/>
        </a:accent1>
        <a:accent2>
          <a:srgbClr val="FF9900"/>
        </a:accent2>
        <a:accent3>
          <a:srgbClr val="AAAABE"/>
        </a:accent3>
        <a:accent4>
          <a:srgbClr val="DADADA"/>
        </a:accent4>
        <a:accent5>
          <a:srgbClr val="FFFFFF"/>
        </a:accent5>
        <a:accent6>
          <a:srgbClr val="E78A00"/>
        </a:accent6>
        <a:hlink>
          <a:srgbClr val="3399CC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3846</TotalTime>
  <Words>0</Words>
  <Application>Microsoft Office PowerPoint</Application>
  <PresentationFormat>全屏显示(4:3)</PresentationFormat>
  <Paragraphs>0</Paragraphs>
  <Slides>2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Monotype Sorts</vt:lpstr>
      <vt:lpstr>等线</vt:lpstr>
      <vt:lpstr>宋体</vt:lpstr>
      <vt:lpstr>Arial</vt:lpstr>
      <vt:lpstr>Arial Narrow</vt:lpstr>
      <vt:lpstr>Times New Roman</vt:lpstr>
      <vt:lpstr>与cisco合作方案</vt:lpstr>
      <vt:lpstr>1_与cisco合作方案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CL</dc:creator>
  <cp:lastModifiedBy>longwood</cp:lastModifiedBy>
  <cp:revision>367</cp:revision>
  <dcterms:created xsi:type="dcterms:W3CDTF">2019-11-19T04:15:59Z</dcterms:created>
  <dcterms:modified xsi:type="dcterms:W3CDTF">2021-12-28T08:27:57Z</dcterms:modified>
</cp:coreProperties>
</file>

<file path=docProps/thumbnail.jpeg>
</file>